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6"/>
  </p:notesMasterIdLst>
  <p:handoutMasterIdLst>
    <p:handoutMasterId r:id="rId7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22" r:id="rId59"/>
    <p:sldId id="3725" r:id="rId60"/>
    <p:sldId id="3732" r:id="rId61"/>
    <p:sldId id="3699" r:id="rId62"/>
    <p:sldId id="3681" r:id="rId63"/>
    <p:sldId id="3695" r:id="rId64"/>
    <p:sldId id="3705" r:id="rId65"/>
    <p:sldId id="3726" r:id="rId66"/>
    <p:sldId id="3727" r:id="rId67"/>
    <p:sldId id="3731" r:id="rId68"/>
    <p:sldId id="3730" r:id="rId69"/>
    <p:sldId id="3728" r:id="rId70"/>
    <p:sldId id="3729" r:id="rId71"/>
    <p:sldId id="3647" r:id="rId72"/>
    <p:sldId id="3631" r:id="rId73"/>
    <p:sldId id="3628" r:id="rId74"/>
    <p:sldId id="3717" r:id="rId7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67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72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2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blipFill>
                <a:blip r:embed="rId2"/>
                <a:stretch>
                  <a:fillRect l="-3785" b="-6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blipFill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blipFill>
                <a:blip r:embed="rId2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blipFill>
                <a:blip r:embed="rId2"/>
                <a:stretch>
                  <a:fillRect l="-1880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5988" lvl="2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400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75388</TotalTime>
  <Words>7850</Words>
  <Application>Microsoft Macintosh PowerPoint</Application>
  <PresentationFormat>Letter Paper (8.5x11 in)</PresentationFormat>
  <Paragraphs>1075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4673</cp:revision>
  <cp:lastPrinted>2025-07-23T22:51:09Z</cp:lastPrinted>
  <dcterms:created xsi:type="dcterms:W3CDTF">2013-04-22T16:10:14Z</dcterms:created>
  <dcterms:modified xsi:type="dcterms:W3CDTF">2025-07-23T23:26:54Z</dcterms:modified>
</cp:coreProperties>
</file>